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png" ContentType="image/pn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237743"/>
            <a:ext cx="15794735" cy="98115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8695" y="0"/>
            <a:ext cx="1652625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472" y="344424"/>
            <a:ext cx="17129760" cy="9525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7967" y="0"/>
            <a:ext cx="17020032" cy="102839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59" y="835152"/>
            <a:ext cx="10277856" cy="80040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608" y="0"/>
            <a:ext cx="1723339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0032" y="451104"/>
            <a:ext cx="14447519" cy="91592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444752"/>
            <a:ext cx="15995904" cy="82417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591" y="426719"/>
            <a:ext cx="14566392" cy="92781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183" y="0"/>
            <a:ext cx="1719681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3807" y="1030224"/>
            <a:ext cx="15377160" cy="78242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027175"/>
            <a:ext cx="16788384" cy="865936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0032" y="862583"/>
            <a:ext cx="16087344" cy="82722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1191767"/>
            <a:ext cx="15578328" cy="84947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908303"/>
            <a:ext cx="16504920" cy="87782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2592" y="0"/>
            <a:ext cx="1186281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3047"/>
            <a:ext cx="13883640" cy="100218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8207" y="929639"/>
            <a:ext cx="15096744" cy="796747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5832" y="0"/>
            <a:ext cx="1581911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" y="0"/>
            <a:ext cx="1751380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780287"/>
            <a:ext cx="17175480" cy="89062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55" y="594359"/>
            <a:ext cx="11765280" cy="90921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0" y="0"/>
            <a:ext cx="1723644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kavali vyshnavi</dc:creator>
  <cp:keywords>DAFjpjwSFVY,BAE4oFMQtvs</cp:keywords>
  <dc:title>JEDI PROJECT PPT</dc:title>
  <dcterms:created xsi:type="dcterms:W3CDTF">2023-05-24T09:04:53Z</dcterms:created>
  <dcterms:modified xsi:type="dcterms:W3CDTF">2023-05-24T09:04:53Z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2023-05-24T00:00:00Z</vt:filetime>
  </property>
</Properties>
</file>